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759315491@qq.com" initials="1" lastIdx="2" clrIdx="0">
    <p:extLst>
      <p:ext uri="{19B8F6BF-5375-455C-9EA6-DF929625EA0E}">
        <p15:presenceInfo xmlns:p15="http://schemas.microsoft.com/office/powerpoint/2012/main" userId="c54b7b9d6a90b0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D54"/>
    <a:srgbClr val="0AF6B3"/>
    <a:srgbClr val="0D2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77" d="100"/>
          <a:sy n="77" d="100"/>
        </p:scale>
        <p:origin x="86" y="2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01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2DB53-1D9D-455D-8ADD-CFD6FF46704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4EBCB-A4E8-4766-9EEB-0E2B3F2ED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3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444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5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29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647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57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44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49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9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4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5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5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1066538" y="1795628"/>
            <a:ext cx="3744000" cy="3011134"/>
          </a:xfrm>
          <a:prstGeom prst="rect">
            <a:avLst/>
          </a:prstGeom>
          <a:effectLst/>
        </p:spPr>
      </p:pic>
      <p:sp>
        <p:nvSpPr>
          <p:cNvPr id="9" name="文本框 8"/>
          <p:cNvSpPr txBox="1"/>
          <p:nvPr/>
        </p:nvSpPr>
        <p:spPr>
          <a:xfrm>
            <a:off x="7255565" y="23058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25547" y="1686297"/>
            <a:ext cx="6048000" cy="3011134"/>
          </a:xfrm>
          <a:prstGeom prst="rect">
            <a:avLst/>
          </a:prstGeom>
          <a:noFill/>
        </p:spPr>
        <p:txBody>
          <a:bodyPr wrap="none" lIns="252000" tIns="180000" rtlCol="0">
            <a:no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</a:t>
            </a:r>
            <a:r>
              <a:rPr lang="zh-CN" altLang="en-US" sz="5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活动管理平台</a:t>
            </a:r>
            <a:endParaRPr lang="en-US" altLang="zh-CN" sz="5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专注于活动信息的集中、管理、发布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         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发布人：杨彬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59935" y="2574715"/>
            <a:ext cx="7623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在东大你会如何组织一场活动？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47" y="3355500"/>
            <a:ext cx="649329" cy="6493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42" y="3355500"/>
            <a:ext cx="648000" cy="64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08" y="3355500"/>
            <a:ext cx="648000" cy="64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3" y="3602499"/>
            <a:ext cx="8245116" cy="1194279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431" y="1701760"/>
            <a:ext cx="8245116" cy="1127472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017750" y="3526857"/>
            <a:ext cx="8488017" cy="130073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17750" y="1646875"/>
            <a:ext cx="8488017" cy="130073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1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0137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13056" y="267285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</a:t>
            </a:r>
            <a:endParaRPr lang="en-US" altLang="zh-CN" sz="4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齐全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81598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753059" y="2236304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84517" y="2672858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社交</a:t>
            </a:r>
            <a:endParaRPr lang="en-US" altLang="zh-CN" sz="4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性强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55978" y="2672858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好友</a:t>
            </a:r>
            <a:endParaRPr lang="en-US" altLang="zh-CN" sz="4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社交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113" y="169452"/>
            <a:ext cx="411371" cy="4113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484" y="168964"/>
            <a:ext cx="410529" cy="41052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855" y="168964"/>
            <a:ext cx="410529" cy="4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0137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0465" y="291907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</a:t>
            </a:r>
          </a:p>
        </p:txBody>
      </p:sp>
      <p:sp>
        <p:nvSpPr>
          <p:cNvPr id="9" name="椭圆 8"/>
          <p:cNvSpPr/>
          <p:nvPr/>
        </p:nvSpPr>
        <p:spPr>
          <a:xfrm>
            <a:off x="5181598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753059" y="2236304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1926" y="291907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便利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845609" y="291907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</a:rPr>
              <a:t>半开放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98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0" y="303"/>
            <a:ext cx="12207730" cy="68576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25682" y="0"/>
            <a:ext cx="12207730" cy="6858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47" y="5273091"/>
            <a:ext cx="1235176" cy="12351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2" y="2674375"/>
            <a:ext cx="881827" cy="8818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00" y="2674374"/>
            <a:ext cx="881827" cy="8818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30" y="570469"/>
            <a:ext cx="876285" cy="876285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291296" y="2756413"/>
            <a:ext cx="1222186" cy="76384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未发布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597424" y="2762866"/>
            <a:ext cx="1191417" cy="73434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进行中</a:t>
            </a:r>
            <a:endParaRPr lang="zh-CN" altLang="en-US" sz="2400" dirty="0"/>
          </a:p>
        </p:txBody>
      </p:sp>
      <p:sp>
        <p:nvSpPr>
          <p:cNvPr id="23" name="圆角矩形 22"/>
          <p:cNvSpPr/>
          <p:nvPr/>
        </p:nvSpPr>
        <p:spPr>
          <a:xfrm>
            <a:off x="8684103" y="2765942"/>
            <a:ext cx="1191417" cy="73434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已结束</a:t>
            </a: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4386960" y="2748116"/>
            <a:ext cx="1222186" cy="76384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未开始</a:t>
            </a:r>
            <a:endParaRPr lang="zh-CN" altLang="en-US" sz="24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19" y="4355690"/>
            <a:ext cx="727749" cy="72774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56" y="4355690"/>
            <a:ext cx="625575" cy="6255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67" y="4244007"/>
            <a:ext cx="737257" cy="73725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60" y="1446754"/>
            <a:ext cx="626694" cy="62669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631" y="1521813"/>
            <a:ext cx="554210" cy="513156"/>
          </a:xfrm>
          <a:prstGeom prst="rect">
            <a:avLst/>
          </a:prstGeom>
        </p:spPr>
      </p:pic>
      <p:sp>
        <p:nvSpPr>
          <p:cNvPr id="41" name="左弧形箭头 40"/>
          <p:cNvSpPr/>
          <p:nvPr/>
        </p:nvSpPr>
        <p:spPr>
          <a:xfrm rot="8958184" flipH="1">
            <a:off x="4924743" y="5038862"/>
            <a:ext cx="397050" cy="836898"/>
          </a:xfrm>
          <a:prstGeom prst="curved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上箭头 42"/>
          <p:cNvSpPr/>
          <p:nvPr/>
        </p:nvSpPr>
        <p:spPr>
          <a:xfrm>
            <a:off x="6004441" y="4967059"/>
            <a:ext cx="147484" cy="490252"/>
          </a:xfrm>
          <a:prstGeom prst="up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弧形箭头 45"/>
          <p:cNvSpPr/>
          <p:nvPr/>
        </p:nvSpPr>
        <p:spPr>
          <a:xfrm rot="2967374">
            <a:off x="3736641" y="1737052"/>
            <a:ext cx="367187" cy="914273"/>
          </a:xfrm>
          <a:prstGeom prst="curvedRightArrow">
            <a:avLst>
              <a:gd name="adj1" fmla="val 25000"/>
              <a:gd name="adj2" fmla="val 50000"/>
              <a:gd name="adj3" fmla="val 43589"/>
            </a:avLst>
          </a:prstGeom>
          <a:solidFill>
            <a:srgbClr val="0AF6B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左箭头 47"/>
          <p:cNvSpPr/>
          <p:nvPr/>
        </p:nvSpPr>
        <p:spPr>
          <a:xfrm rot="19261415">
            <a:off x="5005825" y="1369649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左箭头 48"/>
          <p:cNvSpPr/>
          <p:nvPr/>
        </p:nvSpPr>
        <p:spPr>
          <a:xfrm rot="13037882">
            <a:off x="6625331" y="1351919"/>
            <a:ext cx="577752" cy="162142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左箭头 49"/>
          <p:cNvSpPr/>
          <p:nvPr/>
        </p:nvSpPr>
        <p:spPr>
          <a:xfrm rot="16200000">
            <a:off x="7035908" y="3822826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左弧形箭头 50"/>
          <p:cNvSpPr/>
          <p:nvPr/>
        </p:nvSpPr>
        <p:spPr>
          <a:xfrm rot="1772784" flipH="1">
            <a:off x="7009314" y="5025833"/>
            <a:ext cx="397050" cy="836898"/>
          </a:xfrm>
          <a:prstGeom prst="curved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左箭头 52"/>
          <p:cNvSpPr/>
          <p:nvPr/>
        </p:nvSpPr>
        <p:spPr>
          <a:xfrm rot="3545744">
            <a:off x="5445396" y="3857998"/>
            <a:ext cx="577752" cy="182538"/>
          </a:xfrm>
          <a:prstGeom prst="lef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左箭头 53"/>
          <p:cNvSpPr/>
          <p:nvPr/>
        </p:nvSpPr>
        <p:spPr>
          <a:xfrm rot="6720799">
            <a:off x="4518916" y="3870803"/>
            <a:ext cx="577752" cy="182538"/>
          </a:xfrm>
          <a:prstGeom prst="lef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1599179" y="3063821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/>
        </p:nvSpPr>
        <p:spPr>
          <a:xfrm>
            <a:off x="3660104" y="2933445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5831843" y="3171260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箭头 57"/>
          <p:cNvSpPr/>
          <p:nvPr/>
        </p:nvSpPr>
        <p:spPr>
          <a:xfrm>
            <a:off x="3654482" y="3138332"/>
            <a:ext cx="593415" cy="149023"/>
          </a:xfrm>
          <a:prstGeom prst="rightArrow">
            <a:avLst/>
          </a:prstGeom>
          <a:solidFill>
            <a:srgbClr val="0AF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5831843" y="3013432"/>
            <a:ext cx="593415" cy="149023"/>
          </a:xfrm>
          <a:prstGeom prst="rightArrow">
            <a:avLst/>
          </a:prstGeom>
          <a:solidFill>
            <a:srgbClr val="0AF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5831842" y="2862261"/>
            <a:ext cx="593415" cy="149023"/>
          </a:xfrm>
          <a:prstGeom prst="rightArrow">
            <a:avLst/>
          </a:prstGeom>
          <a:solidFill>
            <a:srgbClr val="F55D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7939764" y="2862261"/>
            <a:ext cx="593415" cy="149023"/>
          </a:xfrm>
          <a:prstGeom prst="rightArrow">
            <a:avLst/>
          </a:prstGeom>
          <a:solidFill>
            <a:srgbClr val="F55D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>
            <a:off x="7939764" y="3007956"/>
            <a:ext cx="593415" cy="149023"/>
          </a:xfrm>
          <a:prstGeom prst="rightArrow">
            <a:avLst/>
          </a:prstGeom>
          <a:solidFill>
            <a:srgbClr val="0AF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7939764" y="3172359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/>
        </p:nvSpPr>
        <p:spPr>
          <a:xfrm>
            <a:off x="10075719" y="3040775"/>
            <a:ext cx="593415" cy="149023"/>
          </a:xfrm>
          <a:prstGeom prst="rightArrow">
            <a:avLst/>
          </a:prstGeom>
          <a:solidFill>
            <a:srgbClr val="0AF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左弧形箭头 66"/>
          <p:cNvSpPr/>
          <p:nvPr/>
        </p:nvSpPr>
        <p:spPr>
          <a:xfrm rot="19274365" flipH="1">
            <a:off x="5232094" y="1805512"/>
            <a:ext cx="386884" cy="836898"/>
          </a:xfrm>
          <a:prstGeom prst="curved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左箭头 67"/>
          <p:cNvSpPr/>
          <p:nvPr/>
        </p:nvSpPr>
        <p:spPr>
          <a:xfrm rot="18524302">
            <a:off x="6661668" y="2227356"/>
            <a:ext cx="577752" cy="22148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左箭头 68"/>
          <p:cNvSpPr/>
          <p:nvPr/>
        </p:nvSpPr>
        <p:spPr>
          <a:xfrm rot="13829736">
            <a:off x="7765807" y="2244838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2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95" y="4621422"/>
            <a:ext cx="1081631" cy="10816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450" y="1099992"/>
            <a:ext cx="1337758" cy="13377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83" y="1420180"/>
            <a:ext cx="876285" cy="876285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4804795" y="1908313"/>
            <a:ext cx="2216427" cy="219654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12543" y="2437750"/>
            <a:ext cx="1510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55D5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</a:t>
            </a:r>
            <a:r>
              <a:rPr lang="zh-CN" altLang="en-US" sz="2400" b="1" dirty="0" smtClean="0">
                <a:solidFill>
                  <a:srgbClr val="F55D5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活动管理系统发布会</a:t>
            </a:r>
            <a:endParaRPr lang="zh-CN" altLang="en-US" sz="2400" b="1" dirty="0">
              <a:solidFill>
                <a:srgbClr val="F55D5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上弧形箭头 4"/>
          <p:cNvSpPr/>
          <p:nvPr/>
        </p:nvSpPr>
        <p:spPr>
          <a:xfrm>
            <a:off x="4608243" y="75036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上弧形箭头 18"/>
          <p:cNvSpPr/>
          <p:nvPr/>
        </p:nvSpPr>
        <p:spPr>
          <a:xfrm rot="7200949">
            <a:off x="6575886" y="367250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上弧形箭头 19"/>
          <p:cNvSpPr/>
          <p:nvPr/>
        </p:nvSpPr>
        <p:spPr>
          <a:xfrm rot="14033940">
            <a:off x="2674112" y="372474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新建活动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3168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Create new activity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56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63</Words>
  <Application>Microsoft Office PowerPoint</Application>
  <PresentationFormat>宽屏</PresentationFormat>
  <Paragraphs>25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1759315491@qq.com</dc:creator>
  <cp:lastModifiedBy>1759315491@qq.com</cp:lastModifiedBy>
  <cp:revision>42</cp:revision>
  <dcterms:created xsi:type="dcterms:W3CDTF">2019-09-09T09:00:52Z</dcterms:created>
  <dcterms:modified xsi:type="dcterms:W3CDTF">2019-09-10T03:32:27Z</dcterms:modified>
</cp:coreProperties>
</file>